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72" r:id="rId9"/>
    <p:sldId id="261" r:id="rId10"/>
    <p:sldId id="274" r:id="rId11"/>
    <p:sldId id="283" r:id="rId12"/>
    <p:sldId id="262" r:id="rId13"/>
    <p:sldId id="263" r:id="rId14"/>
    <p:sldId id="264" r:id="rId15"/>
    <p:sldId id="265" r:id="rId16"/>
    <p:sldId id="266" r:id="rId17"/>
    <p:sldId id="267" r:id="rId18"/>
    <p:sldId id="282" r:id="rId19"/>
    <p:sldId id="281" r:id="rId20"/>
    <p:sldId id="280" r:id="rId21"/>
    <p:sldId id="268" r:id="rId22"/>
    <p:sldId id="269" r:id="rId23"/>
  </p:sldIdLst>
  <p:sldSz cx="9144000" cy="6858000" type="screen4x3"/>
  <p:notesSz cx="9872663" cy="680085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6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82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00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400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55E09-C2D6-4A56-A542-76B959D72D92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9627"/>
            <a:ext cx="4278154" cy="3400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4" y="6459627"/>
            <a:ext cx="4278154" cy="3400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EA7C1-0BF1-49F6-873C-6CCEA8633B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314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y.school1315.ru/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сайта ШАН как средство реализации проектной деятельности одаренных детей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Учитель математики ГБОУ СОШ №1315</a:t>
            </a:r>
          </a:p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Воронова Елена Александровна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Raven\Desktop\DSC_0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342" y="838200"/>
            <a:ext cx="7804025" cy="516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направлен на создание того, чего еще не существует и предполагает наличие проектного замысла, который достигается в процессе его реализации.</a:t>
            </a:r>
          </a:p>
          <a:p>
            <a:pPr marL="109728" indent="0">
              <a:buNone/>
            </a:pPr>
            <a:r>
              <a:rPr lang="ru-RU" dirty="0" smtClean="0"/>
              <a:t>Поэтому цель проекта формируется соответственно-создать, построить, достичь.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3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2400" y="1481328"/>
            <a:ext cx="8991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Задачи: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Создание и продвижение </a:t>
            </a:r>
            <a:r>
              <a:rPr lang="ru-RU" dirty="0" err="1" smtClean="0">
                <a:solidFill>
                  <a:srgbClr val="00863D"/>
                </a:solidFill>
              </a:rPr>
              <a:t>Веб-сайта</a:t>
            </a:r>
            <a:r>
              <a:rPr lang="ru-RU" dirty="0" smtClean="0">
                <a:solidFill>
                  <a:srgbClr val="00863D"/>
                </a:solidFill>
              </a:rPr>
              <a:t>; 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Создание концепции сайта;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Выбор, установка и настройка CMS;</a:t>
            </a:r>
          </a:p>
          <a:p>
            <a:pPr>
              <a:buNone/>
            </a:pPr>
            <a:r>
              <a:rPr lang="ru-RU" sz="1000" b="1" i="1" dirty="0" err="1" smtClean="0">
                <a:solidFill>
                  <a:srgbClr val="00B050"/>
                </a:solidFill>
              </a:rPr>
              <a:t>Content</a:t>
            </a:r>
            <a:r>
              <a:rPr lang="ru-RU" sz="1000" i="1" dirty="0" smtClean="0">
                <a:solidFill>
                  <a:srgbClr val="00B050"/>
                </a:solidFill>
              </a:rPr>
              <a:t> </a:t>
            </a:r>
            <a:r>
              <a:rPr lang="ru-RU" sz="1000" b="1" i="1" dirty="0" err="1" smtClean="0">
                <a:solidFill>
                  <a:srgbClr val="00B050"/>
                </a:solidFill>
              </a:rPr>
              <a:t>management</a:t>
            </a:r>
            <a:r>
              <a:rPr lang="ru-RU" sz="1000" i="1" dirty="0" smtClean="0">
                <a:solidFill>
                  <a:srgbClr val="00B050"/>
                </a:solidFill>
              </a:rPr>
              <a:t> </a:t>
            </a:r>
            <a:r>
              <a:rPr lang="ru-RU" sz="1000" b="1" i="1" dirty="0" err="1" smtClean="0">
                <a:solidFill>
                  <a:srgbClr val="00B050"/>
                </a:solidFill>
              </a:rPr>
              <a:t>system</a:t>
            </a:r>
            <a:r>
              <a:rPr lang="ru-RU" sz="1000" i="1" dirty="0" smtClean="0">
                <a:solidFill>
                  <a:srgbClr val="00B050"/>
                </a:solidFill>
              </a:rPr>
              <a:t>, </a:t>
            </a:r>
            <a:r>
              <a:rPr lang="ru-RU" sz="1000" b="1" i="1" dirty="0" smtClean="0">
                <a:solidFill>
                  <a:srgbClr val="00B050"/>
                </a:solidFill>
              </a:rPr>
              <a:t>CMS</a:t>
            </a:r>
            <a:r>
              <a:rPr lang="ru-RU" sz="1000" i="1" dirty="0" smtClean="0">
                <a:solidFill>
                  <a:srgbClr val="00B050"/>
                </a:solidFill>
              </a:rPr>
              <a:t> — </a:t>
            </a:r>
            <a:r>
              <a:rPr lang="ru-RU" sz="1000" i="1" dirty="0" err="1" smtClean="0">
                <a:solidFill>
                  <a:srgbClr val="00B050"/>
                </a:solidFill>
              </a:rPr>
              <a:t>Систе́ма</a:t>
            </a:r>
            <a:r>
              <a:rPr lang="ru-RU" sz="1000" i="1" dirty="0" smtClean="0">
                <a:solidFill>
                  <a:srgbClr val="00B050"/>
                </a:solidFill>
              </a:rPr>
              <a:t> </a:t>
            </a:r>
            <a:r>
              <a:rPr lang="ru-RU" sz="1000" i="1" dirty="0" err="1" smtClean="0">
                <a:solidFill>
                  <a:srgbClr val="00B050"/>
                </a:solidFill>
              </a:rPr>
              <a:t>управле́ния</a:t>
            </a:r>
            <a:r>
              <a:rPr lang="ru-RU" sz="1000" i="1" dirty="0" smtClean="0">
                <a:solidFill>
                  <a:srgbClr val="00B050"/>
                </a:solidFill>
              </a:rPr>
              <a:t> </a:t>
            </a:r>
            <a:r>
              <a:rPr lang="ru-RU" sz="1000" i="1" dirty="0" err="1" smtClean="0">
                <a:solidFill>
                  <a:srgbClr val="00B050"/>
                </a:solidFill>
              </a:rPr>
              <a:t>содержи́мым</a:t>
            </a:r>
            <a:r>
              <a:rPr lang="ru-RU" sz="1000" i="1" dirty="0" smtClean="0">
                <a:solidFill>
                  <a:srgbClr val="00B050"/>
                </a:solidFill>
              </a:rPr>
              <a:t> (</a:t>
            </a:r>
            <a:r>
              <a:rPr lang="ru-RU" sz="1000" i="1" dirty="0" err="1" smtClean="0">
                <a:solidFill>
                  <a:srgbClr val="00B050"/>
                </a:solidFill>
              </a:rPr>
              <a:t>конте́нтом</a:t>
            </a:r>
            <a:r>
              <a:rPr lang="ru-RU" sz="1000" i="1" dirty="0" smtClean="0">
                <a:solidFill>
                  <a:srgbClr val="00B050"/>
                </a:solidFill>
              </a:rPr>
              <a:t>) — информационная система или компьютерная программа, используемая </a:t>
            </a:r>
            <a:r>
              <a:rPr lang="ru-RU" sz="1000" dirty="0" smtClean="0">
                <a:solidFill>
                  <a:srgbClr val="00B050"/>
                </a:solidFill>
              </a:rPr>
              <a:t>для обеспечения и организации совместного процесса создания, редактирования и управления </a:t>
            </a:r>
            <a:r>
              <a:rPr lang="ru-RU" sz="1000" dirty="0" err="1" smtClean="0">
                <a:solidFill>
                  <a:srgbClr val="00B050"/>
                </a:solidFill>
              </a:rPr>
              <a:t>контентом</a:t>
            </a:r>
            <a:r>
              <a:rPr lang="ru-RU" sz="1000" dirty="0" smtClean="0">
                <a:solidFill>
                  <a:srgbClr val="00B050"/>
                </a:solidFill>
              </a:rPr>
              <a:t> (то есть содержимым). 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Внедрение системы пятибалльной оценки проектов;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Подключение аналитических инструментов; 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Поисковая оптимизация;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Создание обучающих видео по использованию сайта; </a:t>
            </a:r>
          </a:p>
          <a:p>
            <a:pPr>
              <a:buNone/>
            </a:pPr>
            <a:r>
              <a:rPr lang="ru-RU" dirty="0" smtClean="0">
                <a:solidFill>
                  <a:srgbClr val="00863D"/>
                </a:solidFill>
              </a:rPr>
              <a:t>Подключение модераторов, работников службы технической поддержки и пользователей;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</a:rPr>
              <a:t>Цель проекта- создание удобной и понятной площадки продвижения и</a:t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</a:rPr>
              <a:t>обсуждения проектов в формате </a:t>
            </a:r>
            <a:r>
              <a:rPr lang="ru-RU" sz="2700" dirty="0" err="1" smtClean="0">
                <a:solidFill>
                  <a:schemeClr val="accent2">
                    <a:lumMod val="75000"/>
                  </a:schemeClr>
                </a:solidFill>
              </a:rPr>
              <a:t>веб-сайта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2115" t="29167" r="13590" b="7212"/>
          <a:stretch>
            <a:fillRect/>
          </a:stretch>
        </p:blipFill>
        <p:spPr bwMode="auto">
          <a:xfrm>
            <a:off x="1268684" y="762000"/>
            <a:ext cx="7189516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t="6731"/>
          <a:stretch>
            <a:fillRect/>
          </a:stretch>
        </p:blipFill>
        <p:spPr bwMode="auto">
          <a:xfrm>
            <a:off x="1539131" y="533400"/>
            <a:ext cx="7071469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Сайт Школьной Академии имеет мобильную версию и приятный 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flat</a:t>
            </a:r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дизайн, а также отлично работает не любом устройстве, подключенном к интернету.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1218" t="18429" r="12115" b="12981"/>
          <a:stretch>
            <a:fillRect/>
          </a:stretch>
        </p:blipFill>
        <p:spPr bwMode="auto">
          <a:xfrm>
            <a:off x="304800" y="990600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Сайт Школьной Академии имеет четыре вида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аккаунтов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родитель, ученик, учитель и  администратор.</a:t>
            </a:r>
          </a:p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каждого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аккаунта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есть свои права, например,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аккаунта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родителя можно только читать статьи и комментировать их, а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аккаунта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администратора можно делать на сайте всё, включая редактирование исходного кода.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Сделали пятибалльную систему оценки проектов. Голосовать и</a:t>
            </a:r>
            <a:br>
              <a:rPr lang="ru-RU" sz="1800" dirty="0" smtClean="0"/>
            </a:br>
            <a:r>
              <a:rPr lang="ru-RU" sz="1800" dirty="0" smtClean="0"/>
              <a:t>оставлять комментарии могут только зарегистрированные пользователи</a:t>
            </a:r>
            <a:endParaRPr lang="ru-RU" sz="1800" dirty="0"/>
          </a:p>
        </p:txBody>
      </p:sp>
      <p:pic>
        <p:nvPicPr>
          <p:cNvPr id="34818" name="Picture 2" descr="C:\Users\Raven\Desktop\smileyface.gif_480_480_0_64000_0_1_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181600"/>
            <a:ext cx="11430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3349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1859" t="33654" r="12756" b="7372"/>
          <a:stretch>
            <a:fillRect/>
          </a:stretch>
        </p:blipFill>
        <p:spPr bwMode="auto">
          <a:xfrm>
            <a:off x="381001" y="152400"/>
            <a:ext cx="83820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4000" dirty="0" smtClean="0"/>
              <a:t>Наш проект актуальный и практически значимый.</a:t>
            </a:r>
          </a:p>
          <a:p>
            <a:pPr marL="109728" indent="0">
              <a:buNone/>
            </a:pPr>
            <a:r>
              <a:rPr lang="ru-RU" sz="4000" dirty="0" smtClean="0"/>
              <a:t>Это основные критерии качества проектной работы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4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«ГОРИЗОНТЫ ОТКРЫТИЙ»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842" name="Picture 2" descr="C:\Users\Raven\Desktop\Sertificats Voronova Elena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105" y="1481138"/>
            <a:ext cx="6407790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02491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результате реорганизации образовательных учреждений</a:t>
            </a:r>
          </a:p>
          <a:p>
            <a:pPr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в 2013-2014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уч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 г. школа №682 была присоединена к ГБОУ СОШ с углубленным изучением английского языка №1315.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 сентября 2013 г. под руководством    заместителя директора по </a:t>
            </a:r>
          </a:p>
          <a:p>
            <a:pPr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научно-методической работе</a:t>
            </a:r>
          </a:p>
          <a:p>
            <a:pPr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Болтышевой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Наталии Константиновны  в нашем здании  школы начала работу Школьная академия наук (ШАН)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60499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Raven\Desktop\Sertificats Voronova Elena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3657600" cy="5224338"/>
          </a:xfrm>
          <a:prstGeom prst="rect">
            <a:avLst/>
          </a:prstGeom>
          <a:noFill/>
        </p:spPr>
      </p:pic>
      <p:pic>
        <p:nvPicPr>
          <p:cNvPr id="36868" name="Picture 4" descr="C:\Users\Raven\Desktop\Sertificats Voronova Elena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"/>
            <a:ext cx="3911635" cy="523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47389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После создания сайта появилась возможность опубликовать свою работу, поэтому школьники стали активнее участвовать в проектной деятельности. Родители получили возможность наблюдать за работами своего ребёнка и сравнивать их с проектами других школьников. Повысилось качество проектных работ.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 </a:t>
            </a:r>
            <a:r>
              <a:rPr lang="ru-RU" dirty="0" smtClean="0">
                <a:solidFill>
                  <a:schemeClr val="accent2"/>
                </a:solidFill>
              </a:rPr>
              <a:t>Но самое главное, что школьники активно  пользуются</a:t>
            </a:r>
            <a:r>
              <a:rPr lang="ru-RU" dirty="0">
                <a:solidFill>
                  <a:srgbClr val="DA1F28"/>
                </a:solidFill>
              </a:rPr>
              <a:t> сайтом</a:t>
            </a:r>
            <a:r>
              <a:rPr lang="ru-RU" dirty="0" smtClean="0">
                <a:solidFill>
                  <a:schemeClr val="accent2"/>
                </a:solidFill>
              </a:rPr>
              <a:t> и получают </a:t>
            </a:r>
            <a:r>
              <a:rPr lang="ru-RU" smtClean="0">
                <a:solidFill>
                  <a:schemeClr val="accent2"/>
                </a:solidFill>
              </a:rPr>
              <a:t>от этого удовольствие</a:t>
            </a:r>
            <a:r>
              <a:rPr lang="ru-RU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en-US" dirty="0" smtClean="0"/>
              <a:t> 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Raven\Desktop\1e5f86514dead4a4179853fa9cef4ed1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776" y="1481138"/>
            <a:ext cx="4872447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ШАН - </a:t>
            </a:r>
            <a:r>
              <a:rPr lang="ru-RU" sz="2000" i="1" dirty="0" smtClean="0">
                <a:solidFill>
                  <a:srgbClr val="00B050"/>
                </a:solidFill>
              </a:rPr>
              <a:t>это добровольное сообщество учащихся и учителей, цель которого — организация и проведение научно-исследовательской, проектной, поисковой и опытно-экспериментальной работы в различных областях.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Raven\Desktop\DSC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269" y="1752600"/>
            <a:ext cx="6423461" cy="425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 fontScale="40000" lnSpcReduction="20000"/>
          </a:bodyPr>
          <a:lstStyle/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обеспечить профессиональную ориентацию и 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предпрофильную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подготовку учащейся молодежи в основных сферах современной науки и практики: </a:t>
            </a:r>
          </a:p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выявление способностей и склонностей ученика;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поиск, развитие и поддержка талантливых учащихся; 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создание условий для самоусовершенствования школьников и его стимулирование;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формирование у школьников умений и навыков культуры научного исследования;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пропаганда научных исследований и проектов учащихся, защита их авторских прав и интересов; 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свободное развитие личности;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удовлетворение потребностей школьников в профессиональном самоопределении и творческой самореализации.</a:t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формирование социально-адаптированной  личности, ее общественного опыта.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/>
                </a:solidFill>
              </a:rPr>
              <a:t>Целями организации являются:</a:t>
            </a:r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7187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- оказывает содействие участникам ШАН работающим по тематике проектно-исследовательских работ;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- организует подготовку и проведение ежегодных научно-практических конференций, предварительно осуществляет проверку качества выполненных работ;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- проводит семинары и деловые игры, направленные на развитие Академии и на повышение профессиональной культуры ее членов;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- организует выступления участников ШАН на различных внешкольных конкурсах.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- создает информационную сеть, в том числе на базе компьютерной техники и обеспечивает свободный доступ членов Академии к информации;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- выполняет другие виды деятельности, направленные на реализацию уставных целей и задач Академии.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/>
                </a:solidFill>
              </a:rPr>
              <a:t>Школьная Академия Наук выполняет следующие задачи:</a:t>
            </a:r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ЗАЩИТА ПРОЕКТОВ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 descr="C:\Users\Raven\Desktop\DSC_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199"/>
            <a:ext cx="3787402" cy="25085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3906838" cy="25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4098925" cy="271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Raven\Desktop\DSC_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314" y="304800"/>
            <a:ext cx="4257448" cy="28194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266611" cy="282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5202238" cy="344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Raven\Desktop\DSC_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191000" cy="2775857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70892" cy="276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5200650" cy="344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6909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Учащиеся и педагоги активно включились в работу по созданию проектных работ, поэтому возникла необходимость создания удобной и понятной площадки в формате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веб-сайта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для продвижения и обсуждения проектов школьников.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Днепров Иван 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Мирчич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Никола,  учащиеся 8г класса, под руководством учителя математики Вороновой Е.А. создали проект «</a:t>
            </a:r>
            <a:r>
              <a:rPr lang="ru-RU" dirty="0" smtClean="0">
                <a:solidFill>
                  <a:srgbClr val="00B050"/>
                </a:solidFill>
              </a:rPr>
              <a:t>Сайт Школьной Академии наук</a:t>
            </a:r>
          </a:p>
          <a:p>
            <a:pPr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 Школы №1315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8" descr="monitor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3787" y="5172075"/>
            <a:ext cx="29702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5638800"/>
            <a:ext cx="3643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hlinkClick r:id="rId3"/>
              </a:rPr>
              <a:t>http://academy.school1315.ru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263</TotalTime>
  <Words>402</Words>
  <Application>Microsoft Office PowerPoint</Application>
  <PresentationFormat>Экран (4:3)</PresentationFormat>
  <Paragraphs>53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Создание сайта ШАН как средство реализации проектной деятельности одаренных детей</vt:lpstr>
      <vt:lpstr> </vt:lpstr>
      <vt:lpstr>ШАН - это добровольное сообщество учащихся и учителей, цель которого — организация и проведение научно-исследовательской, проектной, поисковой и опытно-экспериментальной работы в различных областях.</vt:lpstr>
      <vt:lpstr>Целями организации являются: </vt:lpstr>
      <vt:lpstr>Школьная Академия Наук выполняет следующие задачи:</vt:lpstr>
      <vt:lpstr>ЗАЩИТА ПРОЕКТОВ</vt:lpstr>
      <vt:lpstr>Слайд 7</vt:lpstr>
      <vt:lpstr>Слайд 8</vt:lpstr>
      <vt:lpstr>Слайд 9</vt:lpstr>
      <vt:lpstr>Слайд 10</vt:lpstr>
      <vt:lpstr>Проект</vt:lpstr>
      <vt:lpstr>Цель проекта- создание удобной и понятной площадки продвижения и обсуждения проектов в формате веб-сайта.  </vt:lpstr>
      <vt:lpstr>Слайд 13</vt:lpstr>
      <vt:lpstr>Слайд 14</vt:lpstr>
      <vt:lpstr>Сайт Школьной Академии имеет мобильную версию и приятный flat дизайн, а также отлично работает не любом устройстве, подключенном к интернету. </vt:lpstr>
      <vt:lpstr>Сделали пятибалльную систему оценки проектов. Голосовать и оставлять комментарии могут только зарегистрированные пользователи</vt:lpstr>
      <vt:lpstr>Слайд 17</vt:lpstr>
      <vt:lpstr>Слайд 18</vt:lpstr>
      <vt:lpstr>«ГОРИЗОНТЫ ОТКРЫТИЙ»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Raven</dc:creator>
  <cp:lastModifiedBy>Владимир</cp:lastModifiedBy>
  <cp:revision>28</cp:revision>
  <cp:lastPrinted>2014-12-05T10:14:09Z</cp:lastPrinted>
  <dcterms:created xsi:type="dcterms:W3CDTF">2014-12-04T18:02:20Z</dcterms:created>
  <dcterms:modified xsi:type="dcterms:W3CDTF">2014-12-12T13:58:10Z</dcterms:modified>
</cp:coreProperties>
</file>